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56" r:id="rId4"/>
    <p:sldId id="260" r:id="rId5"/>
    <p:sldId id="267" r:id="rId6"/>
    <p:sldId id="272" r:id="rId7"/>
    <p:sldId id="273" r:id="rId8"/>
    <p:sldId id="274" r:id="rId9"/>
    <p:sldId id="28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1715E"/>
    <a:srgbClr val="0000FF"/>
    <a:srgbClr val="39C5A4"/>
    <a:srgbClr val="61D1B6"/>
    <a:srgbClr val="82DAC5"/>
    <a:srgbClr val="7BDFD5"/>
    <a:srgbClr val="9DE7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D:\Clipart\Животные\Насекомые\0_12812c_41e1298d_orig.png"/>
          <p:cNvPicPr>
            <a:picLocks noChangeAspect="1" noChangeArrowheads="1"/>
          </p:cNvPicPr>
          <p:nvPr userDrawn="1"/>
        </p:nvPicPr>
        <p:blipFill>
          <a:blip r:embed="rId3" cstate="print"/>
          <a:srcRect r="71476"/>
          <a:stretch>
            <a:fillRect/>
          </a:stretch>
        </p:blipFill>
        <p:spPr bwMode="auto">
          <a:xfrm>
            <a:off x="323528" y="4437112"/>
            <a:ext cx="1656469" cy="2160000"/>
          </a:xfrm>
          <a:prstGeom prst="rect">
            <a:avLst/>
          </a:prstGeom>
          <a:noFill/>
        </p:spPr>
      </p:pic>
      <p:pic>
        <p:nvPicPr>
          <p:cNvPr id="8" name="Picture 3" descr="D:\Clipart\Животные\Насекомые\0_12812c_41e1298d_orig.png"/>
          <p:cNvPicPr>
            <a:picLocks noChangeAspect="1" noChangeArrowheads="1"/>
          </p:cNvPicPr>
          <p:nvPr userDrawn="1"/>
        </p:nvPicPr>
        <p:blipFill>
          <a:blip r:embed="rId3" cstate="print"/>
          <a:srcRect l="71309"/>
          <a:stretch>
            <a:fillRect/>
          </a:stretch>
        </p:blipFill>
        <p:spPr bwMode="auto">
          <a:xfrm>
            <a:off x="7020272" y="4509120"/>
            <a:ext cx="1666197" cy="2160000"/>
          </a:xfrm>
          <a:prstGeom prst="rect">
            <a:avLst/>
          </a:prstGeom>
          <a:noFill/>
        </p:spPr>
      </p:pic>
      <p:pic>
        <p:nvPicPr>
          <p:cNvPr id="9" name="Picture 2" descr="D:\Clipart\Животные\Насекомые\cartoon-bee 1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4664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D:\Clipart\Животные\Насекомые\0_12812c_41e1298d_orig.png"/>
          <p:cNvPicPr>
            <a:picLocks noChangeAspect="1" noChangeArrowheads="1"/>
          </p:cNvPicPr>
          <p:nvPr userDrawn="1"/>
        </p:nvPicPr>
        <p:blipFill>
          <a:blip r:embed="rId2" cstate="print"/>
          <a:srcRect r="71476"/>
          <a:stretch>
            <a:fillRect/>
          </a:stretch>
        </p:blipFill>
        <p:spPr bwMode="auto">
          <a:xfrm>
            <a:off x="323528" y="4437112"/>
            <a:ext cx="1656469" cy="2160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D:\Clipart\Животные\Насекомые\cartoon-bee 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Picture 3" descr="D:\Clipart\Животные\Насекомые\0_12812c_41e1298d_orig.png"/>
          <p:cNvPicPr>
            <a:picLocks noChangeAspect="1" noChangeArrowheads="1"/>
          </p:cNvPicPr>
          <p:nvPr userDrawn="1"/>
        </p:nvPicPr>
        <p:blipFill>
          <a:blip r:embed="rId2" cstate="print"/>
          <a:srcRect l="71309"/>
          <a:stretch>
            <a:fillRect/>
          </a:stretch>
        </p:blipFill>
        <p:spPr bwMode="auto">
          <a:xfrm>
            <a:off x="7020272" y="4509120"/>
            <a:ext cx="1666197" cy="2160000"/>
          </a:xfrm>
          <a:prstGeom prst="rect">
            <a:avLst/>
          </a:prstGeom>
          <a:noFill/>
        </p:spPr>
      </p:pic>
      <p:pic>
        <p:nvPicPr>
          <p:cNvPr id="7" name="Picture 3" descr="D:\Clipart\Животные\Насекомые\0_12812c_41e1298d_orig.png"/>
          <p:cNvPicPr>
            <a:picLocks noChangeAspect="1" noChangeArrowheads="1"/>
          </p:cNvPicPr>
          <p:nvPr userDrawn="1"/>
        </p:nvPicPr>
        <p:blipFill>
          <a:blip r:embed="rId2" cstate="print"/>
          <a:srcRect r="71476"/>
          <a:stretch>
            <a:fillRect/>
          </a:stretch>
        </p:blipFill>
        <p:spPr bwMode="auto">
          <a:xfrm>
            <a:off x="323528" y="4437112"/>
            <a:ext cx="1656469" cy="2160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3" descr="D:\Clipart\Животные\Насекомые\0_12812c_41e1298d_orig.png"/>
          <p:cNvPicPr>
            <a:picLocks noChangeAspect="1" noChangeArrowheads="1"/>
          </p:cNvPicPr>
          <p:nvPr userDrawn="1"/>
        </p:nvPicPr>
        <p:blipFill>
          <a:blip r:embed="rId2" cstate="print"/>
          <a:srcRect l="71309"/>
          <a:stretch>
            <a:fillRect/>
          </a:stretch>
        </p:blipFill>
        <p:spPr bwMode="auto">
          <a:xfrm>
            <a:off x="7020272" y="4509120"/>
            <a:ext cx="1666197" cy="2160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85DC-6EC7-4049-A5BE-8971E9E07CB1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F1CF4-9B8C-4294-A92E-989751DCCB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2"/>
            </a:avLst>
          </a:prstGeom>
          <a:solidFill>
            <a:srgbClr val="61D1B6"/>
          </a:solidFill>
          <a:ln>
            <a:solidFill>
              <a:srgbClr val="61D1B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2;&#1072;&#1082;&#1089;&#1080;&#1084;\Downloads\zvuki-prirody_-_zhuzhzhanie-pchel%20(mp3cut.net)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844824"/>
            <a:ext cx="7097442" cy="47297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285728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Визитная карточка  </a:t>
            </a:r>
          </a:p>
          <a:p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подготовительной группы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zvuki-prirody_-_zhuzhzhanie-pchel (mp3cut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zvuki-prirody_-_zhuzhzhanie-pchel (mp3cut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928926" y="471488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9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2016224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садике своем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дружно мы живем.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группе 14 детей: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мальчиков и 8 девочек. 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 descr="20221227_1147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2276872"/>
            <a:ext cx="5893167" cy="33123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812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259632" y="428605"/>
            <a:ext cx="7598648" cy="928694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группе ждут всегда ребят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357298"/>
            <a:ext cx="738544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Маслова Татьяна Алексеевна</a:t>
            </a:r>
          </a:p>
          <a:p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Воспитатель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категории. 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b="1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Иглина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Егоровна</a:t>
            </a:r>
          </a:p>
          <a:p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Воспитатель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категории.</a:t>
            </a:r>
            <a:endParaRPr lang="ru-RU" sz="20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Пахомова Лариса Владимировна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воспитатель.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Наш  девиз: 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душе каждого ребенка есть невидимые       </a:t>
            </a:r>
          </a:p>
          <a:p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струны. Если тронуть их умелой рукой, </a:t>
            </a:r>
          </a:p>
          <a:p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они красиво зазвучат».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                                                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 А.Сухомлинский.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</p:spTree>
  </p:cSld>
  <p:clrMapOvr>
    <a:masterClrMapping/>
  </p:clrMapOvr>
  <p:transition advTm="15818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581128"/>
            <a:ext cx="5400600" cy="1656184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/>
              <a:t>  </a:t>
            </a:r>
            <a:br>
              <a:rPr lang="ru-RU" sz="4800" dirty="0" smtClean="0"/>
            </a:br>
            <a:r>
              <a:rPr lang="ru-RU" dirty="0" smtClean="0"/>
              <a:t> </a:t>
            </a:r>
            <a: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играем, мы играем,</a:t>
            </a:r>
            <a:b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Обожаем детский сад. </a:t>
            </a:r>
            <a:r>
              <a:rPr lang="ru-RU" sz="31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 descr="20220907_1724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780928"/>
            <a:ext cx="3851920" cy="2166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20221007_155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2636912"/>
            <a:ext cx="3491880" cy="1963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20220930_1707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32656"/>
            <a:ext cx="3024336" cy="2269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20220928_16405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404664"/>
            <a:ext cx="332902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11981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620688"/>
            <a:ext cx="3456384" cy="1440160"/>
          </a:xfrm>
        </p:spPr>
        <p:txBody>
          <a:bodyPr>
            <a:normAutofit/>
          </a:bodyPr>
          <a:lstStyle/>
          <a:p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ребятам очень нужен!</a:t>
            </a:r>
            <a:b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со спортом крепко дружим!</a:t>
            </a:r>
            <a:b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— помощник, спорт — здоровье,</a:t>
            </a:r>
            <a:b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— игра, физкульт-ура!</a:t>
            </a:r>
            <a:endParaRPr lang="ru-RU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 descr="20221219_1124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348880"/>
            <a:ext cx="3508668" cy="1972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20230125_1038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620688"/>
            <a:ext cx="4956339" cy="2785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20221201_1113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2996952"/>
            <a:ext cx="4227709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Первенств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4293096"/>
            <a:ext cx="1779662" cy="2372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advTm="14025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4070256" cy="142617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десять лет, и в семь, и в пять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дети любят рисовать.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 тобою целый мир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бумаге создадим.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 descr="20221114_093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188640"/>
            <a:ext cx="1164037" cy="2069034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20221114_0932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308" y="1700808"/>
            <a:ext cx="1255860" cy="2232248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20221114_0932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548680"/>
            <a:ext cx="1407106" cy="2501082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20221114_09325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9672" y="1628800"/>
            <a:ext cx="1546671" cy="2749153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20221114_0932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8344" y="2420888"/>
            <a:ext cx="1186631" cy="2109195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20221114_09321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5856" y="1700807"/>
            <a:ext cx="1512168" cy="2687825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20221114_09330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63688" y="4293096"/>
            <a:ext cx="1249625" cy="2221164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20221114_09324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44008" y="476672"/>
            <a:ext cx="1296372" cy="2304256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20221114_09333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64088" y="2924944"/>
            <a:ext cx="1728192" cy="3071801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20230207_10100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419872" y="3429000"/>
            <a:ext cx="1728192" cy="3071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12122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0664" cy="1930226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детишки 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Музыку чувствуют и понимают,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Лихо они за куплетом куплет распевают.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 descr="20221118_121424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348880"/>
            <a:ext cx="3627115" cy="2437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20221101_1505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476672"/>
            <a:ext cx="5364972" cy="3015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1325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3645024"/>
            <a:ext cx="3515613" cy="263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advTm="11716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3250704" cy="1368152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В  конкурсах участвовать нам интересно и  совсем не сложно .</a:t>
            </a:r>
            <a:endParaRPr lang="ru-RU" sz="1800" b="1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0220920_1213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476672"/>
            <a:ext cx="2913335" cy="2112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20221108_0952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4365104"/>
            <a:ext cx="3275856" cy="2075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20230126_1241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404664"/>
            <a:ext cx="2026827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20221209_1550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2852936"/>
            <a:ext cx="2434134" cy="136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0230116_0958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2636912"/>
            <a:ext cx="2752208" cy="1546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20230129_1306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1700808"/>
            <a:ext cx="2385070" cy="2385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20221020_20465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4293096"/>
            <a:ext cx="2357065" cy="2357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9812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548680"/>
            <a:ext cx="3672408" cy="1584176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сад, детский сад…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так говорят?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Потому, что дружно в нем</a:t>
            </a:r>
            <a:b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одной семьей растем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 descr="20221227_105347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564904"/>
            <a:ext cx="2736304" cy="1538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20230208_1146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76672"/>
            <a:ext cx="3312368" cy="1862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20230215_1117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4268134"/>
            <a:ext cx="3960440" cy="2227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20230202_1134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32656"/>
            <a:ext cx="1834704" cy="3261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20230216_113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2060848"/>
            <a:ext cx="2238038" cy="1420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20230216_11292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4048" y="2420888"/>
            <a:ext cx="3329030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0230216_09422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8144" y="4437112"/>
            <a:ext cx="2736304" cy="1998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12231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100</Words>
  <Application>Microsoft Office PowerPoint</Application>
  <PresentationFormat>Экран (4:3)</PresentationFormat>
  <Paragraphs>22</Paragraphs>
  <Slides>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В детском садике своем Очень дружно мы живем.  В группе 14 детей:  6 мальчиков и 8 девочек. </vt:lpstr>
      <vt:lpstr>В группе ждут всегда ребят:</vt:lpstr>
      <vt:lpstr>     Мы играем, мы играем, Обожаем детский сад.    </vt:lpstr>
      <vt:lpstr>Спорт ребятам очень нужен! Мы со спортом крепко дружим! Спорт — помощник, спорт — здоровье, Спорт — игра, физкульт-ура!</vt:lpstr>
      <vt:lpstr>И в десять лет, и в семь, и в пять Все дети любят рисовать. Мы с тобою целый мир На бумаге создадим.</vt:lpstr>
      <vt:lpstr>Наши детишки  Музыку чувствуют и понимают, Лихо они за куплетом куплет распевают.</vt:lpstr>
      <vt:lpstr>    В  конкурсах участвовать нам интересно и  совсем не сложно .</vt:lpstr>
      <vt:lpstr>Детский сад, детский сад… Почему так говорят? Потому, что дружно в нем Мы одной семьей растем!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Татьяна</cp:lastModifiedBy>
  <cp:revision>67</cp:revision>
  <dcterms:created xsi:type="dcterms:W3CDTF">2017-06-08T17:30:53Z</dcterms:created>
  <dcterms:modified xsi:type="dcterms:W3CDTF">2023-02-19T15:13:25Z</dcterms:modified>
</cp:coreProperties>
</file>